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82" r:id="rId15"/>
    <p:sldId id="283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4" r:id="rId24"/>
    <p:sldId id="285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3246" autoAdjust="0"/>
  </p:normalViewPr>
  <p:slideViewPr>
    <p:cSldViewPr>
      <p:cViewPr varScale="1">
        <p:scale>
          <a:sx n="54" d="100"/>
          <a:sy n="54" d="100"/>
        </p:scale>
        <p:origin x="-1147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Плохое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красивое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Грустное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Равнодушное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Хорошее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/>
        <c:shape val="box"/>
        <c:axId val="33495296"/>
        <c:axId val="33505280"/>
        <c:axId val="0"/>
      </c:bar3DChart>
      <c:catAx>
        <c:axId val="33495296"/>
        <c:scaling>
          <c:orientation val="minMax"/>
        </c:scaling>
        <c:axPos val="b"/>
        <c:numFmt formatCode="General" sourceLinked="1"/>
        <c:tickLblPos val="nextTo"/>
        <c:crossAx val="33505280"/>
        <c:crosses val="autoZero"/>
        <c:auto val="1"/>
        <c:lblAlgn val="ctr"/>
        <c:lblOffset val="100"/>
      </c:catAx>
      <c:valAx>
        <c:axId val="33505280"/>
        <c:scaling>
          <c:orientation val="minMax"/>
        </c:scaling>
        <c:axPos val="l"/>
        <c:majorGridlines/>
        <c:numFmt formatCode="General" sourceLinked="1"/>
        <c:tickLblPos val="nextTo"/>
        <c:crossAx val="33495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7558815569678163E-2"/>
          <c:y val="0.81246751968503939"/>
          <c:w val="0.88289145832750127"/>
          <c:h val="0.1454815237115973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красивое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грустное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красивое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прекрасное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равнодушное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/>
        <c:shape val="box"/>
        <c:axId val="36461568"/>
        <c:axId val="36471552"/>
        <c:axId val="0"/>
      </c:bar3DChart>
      <c:catAx>
        <c:axId val="36461568"/>
        <c:scaling>
          <c:orientation val="minMax"/>
        </c:scaling>
        <c:axPos val="b"/>
        <c:numFmt formatCode="General" sourceLinked="1"/>
        <c:tickLblPos val="nextTo"/>
        <c:crossAx val="36471552"/>
        <c:crosses val="autoZero"/>
        <c:auto val="1"/>
        <c:lblAlgn val="ctr"/>
        <c:lblOffset val="100"/>
      </c:catAx>
      <c:valAx>
        <c:axId val="36471552"/>
        <c:scaling>
          <c:orientation val="minMax"/>
        </c:scaling>
        <c:axPos val="l"/>
        <c:majorGridlines/>
        <c:numFmt formatCode="General" sourceLinked="1"/>
        <c:tickLblPos val="nextTo"/>
        <c:crossAx val="36461568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EAE-F5F9-4753-9A7A-0234EBD6AE7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6F89-ABD7-44E3-9BD8-ACCD7FD48B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EAE-F5F9-4753-9A7A-0234EBD6AE7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6F89-ABD7-44E3-9BD8-ACCD7FD48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EAE-F5F9-4753-9A7A-0234EBD6AE7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6F89-ABD7-44E3-9BD8-ACCD7FD48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EAE-F5F9-4753-9A7A-0234EBD6AE7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6F89-ABD7-44E3-9BD8-ACCD7FD48B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EAE-F5F9-4753-9A7A-0234EBD6AE7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6F89-ABD7-44E3-9BD8-ACCD7FD48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EAE-F5F9-4753-9A7A-0234EBD6AE7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6F89-ABD7-44E3-9BD8-ACCD7FD48B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EAE-F5F9-4753-9A7A-0234EBD6AE7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6F89-ABD7-44E3-9BD8-ACCD7FD48B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EAE-F5F9-4753-9A7A-0234EBD6AE7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6F89-ABD7-44E3-9BD8-ACCD7FD48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EAE-F5F9-4753-9A7A-0234EBD6AE7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6F89-ABD7-44E3-9BD8-ACCD7FD48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EAE-F5F9-4753-9A7A-0234EBD6AE7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6F89-ABD7-44E3-9BD8-ACCD7FD48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EAE-F5F9-4753-9A7A-0234EBD6AE7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6F89-ABD7-44E3-9BD8-ACCD7FD48B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EC1EAE-F5F9-4753-9A7A-0234EBD6AE7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06F89-ABD7-44E3-9BD8-ACCD7FD48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2yWJZxIoCg&amp;feature=youtu.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4643446"/>
            <a:ext cx="4643470" cy="107157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ученица 3 класса «Б»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средней школы№4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Ефремова Арина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2571767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ПРОЕКТНАЯ РАБОТА</a:t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«ДЕРЕВУ ВТОРУЮ ЖИЗНЬ»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617966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г.Городец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2013г.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6.1</a:t>
            </a: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Знакомство с видами </a:t>
            </a:r>
            <a:b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ДЕКОРАТИВНО-ПРИКЛАДНОГО ИСКУССТВА.</a:t>
            </a:r>
            <a:endParaRPr lang="ru-RU"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457200" y="1772816"/>
            <a:ext cx="8147248" cy="47280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По своему происхождению декоративно – прикладное искусство – один из важных и древнейших видов искусства. Произведения декоративно – прикладного искусства обладают художественно – эстетическими свойствами, имея практическое назначение в быту и труде.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В изделиях декоративно – прикладного искусства сосредоточено единство творчества и труда, они составляют предметную среду, окружающую человека, оказывают влияние на его образ жизни. Это искусство своими корнями уходит в народное творчество. Оно понятно широким массам, является для них «самым близким искусством». Издавна традиции народных мастеров передавались из поколения в поколение. Искусство своей семьи, деревни, посёлка дети впитывали с ранних лет.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Декоративно-прикладное искусство очень разнообразно и включает в себя много жанров. Они определяются или практическим назначением вещи (мебель, посуда, ювелирные изделия); или характером исполнения (художественная вышивка, резьба, роспись, ткачество); или материалом, из которого сделана вещь (металл, кость, текстиль, керамика, а в последнее время стали применяться и различные виды пластмассы).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6.2. Методика работы с пластиком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000108"/>
            <a:ext cx="8229600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1.Разметка. Работа начинается с разметки. При построении развёртки, необходимо обратить внимание на экономию материала и правила пользования линейкой, циркулем, шаблонами.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Сгибание. Под сгибанием понимается соединение двух сторон заготовки относительно намеченной линии сгиба, иногда под некоторым углом друг к другу.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3.Складывание. Приём складывания помогает придать изделию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трёхмерность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Складки могут быть внутренними и внешними, вывернутыми гармошкой и лепестками.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4.Объем.Придание объема при помощи огня. При нагреве пластик становится восприимчивым к деформациям.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Резание выполняется ножницами.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6.Соединение. Способы соединения: клеевое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бесклеевое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Виды  клея: горячий клеящий пистолет или клей «Момент».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зная правила и порядок выполнения операций можно выполнить разнообразные поделки.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6.3. Технологическая карта изготовления цветов из пластиковой бутылки.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7" descr="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928802"/>
            <a:ext cx="3474760" cy="3643338"/>
          </a:xfrm>
          <a:solidFill>
            <a:schemeClr val="bg1"/>
          </a:solidFill>
          <a:ln w="38100">
            <a:solidFill>
              <a:schemeClr val="tx1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71990" cy="4691063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1.Заготовить трафареты из бумаги, пластиковые бутылки 2-х цветов, ножницы, шило, открытый огонь, проволока, перманентный фломастер.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Вырежьте из бумаги 2 шаблона, чтобы один был меньше другого.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Используя шаблоны, вырежьте заготовки из пластика.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В середине заготовок сделайте шилом отверстие.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>
          <a:xfrm>
            <a:off x="457200" y="642918"/>
            <a:ext cx="447199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Оплавьте каждый лепесток над огнем и загните его вверх.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Из зеленой бутылки, используя трафарет, вырежете чашелистик.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Сделайте в середине дырку шилом и оплавьте чашелистик над огнем.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На проволоку наденьте чашелистик, а потом лепестки. Детали плотно прижимайте друг к другу.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006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072066" y="642918"/>
            <a:ext cx="3752848" cy="3857652"/>
          </a:xfrm>
          <a:solidFill>
            <a:schemeClr val="bg1"/>
          </a:solidFill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714356"/>
            <a:ext cx="4143404" cy="2500330"/>
          </a:xfrm>
        </p:spPr>
        <p:txBody>
          <a:bodyPr>
            <a:normAutofit fontScale="85000" lnSpcReduction="20000"/>
          </a:bodyPr>
          <a:lstStyle/>
          <a:p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9. Когда все заготовки лепестков будут нанизаны, загните конец проволоки петлей, чтобы закрепить бутон.</a:t>
            </a:r>
          </a:p>
          <a:p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10. Нарежьте центральную часть зеленой бутылки по спирали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. Ширина полоски 1 см. </a:t>
            </a:r>
          </a:p>
          <a:p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0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3643314"/>
            <a:ext cx="3829667" cy="2857520"/>
          </a:xfrm>
          <a:solidFill>
            <a:schemeClr val="bg1"/>
          </a:solidFill>
          <a:ln w="38100">
            <a:solidFill>
              <a:schemeClr val="tx1"/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428604"/>
            <a:ext cx="4071965" cy="2643206"/>
          </a:xfrm>
        </p:spPr>
        <p:txBody>
          <a:bodyPr anchor="t">
            <a:normAutofit/>
          </a:bodyPr>
          <a:lstStyle/>
          <a:p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11. Обматывайте проволоку зеленой полоской и одновременно нагревайте ее над огнем.</a:t>
            </a:r>
          </a:p>
          <a:p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Содержимое 9" descr="0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643314"/>
            <a:ext cx="4327457" cy="2857520"/>
          </a:xfrm>
          <a:solidFill>
            <a:schemeClr val="bg1"/>
          </a:solidFill>
          <a:ln w="38100">
            <a:solidFill>
              <a:schemeClr val="tx1"/>
            </a:solidFill>
          </a:ln>
        </p:spPr>
      </p:pic>
      <p:cxnSp>
        <p:nvCxnSpPr>
          <p:cNvPr id="11" name="Прямая со стрелкой 10"/>
          <p:cNvCxnSpPr/>
          <p:nvPr/>
        </p:nvCxnSpPr>
        <p:spPr>
          <a:xfrm rot="5400000">
            <a:off x="1964513" y="3036091"/>
            <a:ext cx="107157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5857884" y="2643182"/>
            <a:ext cx="157163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857232"/>
            <a:ext cx="3714776" cy="4071966"/>
          </a:xfrm>
        </p:spPr>
        <p:txBody>
          <a:bodyPr anchor="t"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12.Можно  соединять отдельные цветки в крупные соцветия.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00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429124" y="785794"/>
            <a:ext cx="4265869" cy="4643470"/>
          </a:xfrm>
          <a:solidFill>
            <a:schemeClr val="bg1"/>
          </a:solidFill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5841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изделия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3-11-07 18.04.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039763"/>
            <a:ext cx="6286544" cy="4389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5500702"/>
            <a:ext cx="7901014" cy="78581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Бабочки»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Елагин Рома и Смирнов Илья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3050"/>
            <a:ext cx="4643470" cy="441306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Лилия»</a:t>
            </a:r>
            <a:endParaRPr lang="ru-RU"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3-11-07 18.04.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785794"/>
            <a:ext cx="6500858" cy="4929222"/>
          </a:xfrm>
          <a:solidFill>
            <a:schemeClr val="bg1"/>
          </a:solidFill>
          <a:ln w="38100">
            <a:solidFill>
              <a:schemeClr val="tx1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71802" y="5715016"/>
            <a:ext cx="3643338" cy="6429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Копылова Саша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3050"/>
            <a:ext cx="5500726" cy="5127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«Гусеница»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3-11-07 18.04.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785794"/>
            <a:ext cx="7143800" cy="4929222"/>
          </a:xfrm>
          <a:solidFill>
            <a:schemeClr val="bg1"/>
          </a:solidFill>
          <a:ln w="38100">
            <a:solidFill>
              <a:schemeClr val="tx1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00364" y="5857892"/>
            <a:ext cx="3714776" cy="428628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Колдашова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14678" y="334318"/>
            <a:ext cx="271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«Поросенок»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3-11-07 18.05.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000108"/>
            <a:ext cx="6858048" cy="47863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488" y="5929330"/>
            <a:ext cx="3857652" cy="500066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Вохминцев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Валерьян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44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1.Соцопрос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5050" y="214290"/>
          <a:ext cx="5354670" cy="157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934"/>
                <a:gridCol w="1070934"/>
                <a:gridCol w="1070934"/>
                <a:gridCol w="1070934"/>
                <a:gridCol w="1070934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16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Плохое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красивое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Грустное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Равнодушное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Хорошее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16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3чел.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15чел.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5чел.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чел.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чел.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857232"/>
            <a:ext cx="3008313" cy="5268931"/>
          </a:xfrm>
        </p:spPr>
        <p:txBody>
          <a:bodyPr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Соцопрос  проводился среди учащихся 3 «Б» класса. Каждому ученику было задано 3 вопроса, на которые мы получили следующие ответы.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а) Какое впечатление вызывало у тебя старое дерево за окном нашего класса?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868" y="1857364"/>
          <a:ext cx="535785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3050"/>
            <a:ext cx="7072362" cy="5841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6.4. Подготовка дерева к декорированию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3-06-19 18.21.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214553"/>
            <a:ext cx="4643470" cy="4334491"/>
          </a:xfrm>
          <a:solidFill>
            <a:schemeClr val="bg1"/>
          </a:solidFill>
          <a:ln w="38100">
            <a:solidFill>
              <a:schemeClr val="tx1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57232"/>
            <a:ext cx="8258204" cy="1214446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1. Спилим ненужные ветки.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2. Зачистим кору дерева до древесины. 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3. По возможности, отшлифуем поверхность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наждачной бумагой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13-08-06 19.44.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143116"/>
            <a:ext cx="4929222" cy="4429156"/>
          </a:xfrm>
          <a:solidFill>
            <a:schemeClr val="bg1"/>
          </a:solidFill>
          <a:ln w="38100">
            <a:solidFill>
              <a:schemeClr val="tx1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00042"/>
            <a:ext cx="8258204" cy="1571636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Обработаем ствол и крупные ветки пропиткой (средство для защиты древесины от гниения и древоточца антисептик «СЕНЕЖ»)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Покрасим подготовленную поверхность поделки (эмаль ПФ 115 «Престиж» для придания цвета поделки и дополнительная защита от гниения) 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3-08-06 20.47.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285860"/>
            <a:ext cx="4929222" cy="5348656"/>
          </a:xfrm>
          <a:solidFill>
            <a:schemeClr val="bg1"/>
          </a:solidFill>
          <a:ln w="38100">
            <a:solidFill>
              <a:schemeClr val="tx1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42917"/>
            <a:ext cx="7972452" cy="571505"/>
          </a:xfrm>
        </p:spPr>
        <p:txBody>
          <a:bodyPr>
            <a:normAutofit fontScale="77500" lnSpcReduction="2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6.   Когда основа дерева будет готова, можно начинать вывешивать цветы из пластиковых бутылок.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214290"/>
            <a:ext cx="46554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7.Ожидаемые результаты: </a:t>
            </a:r>
            <a:endParaRPr lang="ru-RU" sz="2800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2030854"/>
              </p:ext>
            </p:extLst>
          </p:nvPr>
        </p:nvGraphicFramePr>
        <p:xfrm>
          <a:off x="467543" y="1124744"/>
          <a:ext cx="8280920" cy="525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1317"/>
                <a:gridCol w="2571768"/>
                <a:gridCol w="3747835"/>
              </a:tblGrid>
              <a:tr h="2610877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лето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«Цветущее дерево»;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707">
                <a:tc>
                  <a:txBody>
                    <a:bodyPr/>
                    <a:lstStyle/>
                    <a:p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осень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«Братья наши меньшие»;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2013-08-06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142984"/>
            <a:ext cx="3071834" cy="253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IMG_39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56"/>
          <a:stretch>
            <a:fillRect/>
          </a:stretch>
        </p:blipFill>
        <p:spPr bwMode="auto">
          <a:xfrm>
            <a:off x="5572132" y="3786190"/>
            <a:ext cx="3143272" cy="254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353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8135658"/>
              </p:ext>
            </p:extLst>
          </p:nvPr>
        </p:nvGraphicFramePr>
        <p:xfrm>
          <a:off x="395535" y="404664"/>
          <a:ext cx="8352930" cy="5904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4019"/>
                <a:gridCol w="2784019"/>
                <a:gridCol w="2784892"/>
              </a:tblGrid>
              <a:tr h="2929061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зима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«Поможем пернатым» (кормушки для птиц)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5595">
                <a:tc>
                  <a:txBody>
                    <a:bodyPr/>
                    <a:lstStyle/>
                    <a:p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весна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«Цветущее дерево»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35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2828916" cy="5127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Выводы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428990" y="285727"/>
          <a:ext cx="5500730" cy="1285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146"/>
                <a:gridCol w="1100146"/>
                <a:gridCol w="1100146"/>
                <a:gridCol w="1100146"/>
                <a:gridCol w="1100146"/>
              </a:tblGrid>
              <a:tr h="717703">
                <a:tc>
                  <a:txBody>
                    <a:bodyPr/>
                    <a:lstStyle/>
                    <a:p>
                      <a:pPr algn="ctr"/>
                      <a:r>
                        <a:rPr lang="ru-RU" sz="16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красивое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Грустное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Красивое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Прекрасное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Равнодушное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68182">
                <a:tc>
                  <a:txBody>
                    <a:bodyPr/>
                    <a:lstStyle/>
                    <a:p>
                      <a:pPr algn="ctr"/>
                      <a:r>
                        <a:rPr lang="ru-RU" sz="16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0чел.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0чел.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25чел.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9чел.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чел.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2757478" cy="535785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Анкетирование  проводилось среди учащихся 3 «Б» класса и родителей. Каждому ученику было задано 2 вопроса, на которые мы получили следующие ответы.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Какое впечатление у тебя вызвало изменение дерева?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428992" y="1714488"/>
          <a:ext cx="545309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2910" y="1142984"/>
          <a:ext cx="8143932" cy="250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  <a:gridCol w="2714644"/>
              </a:tblGrid>
              <a:tr h="1759491">
                <a:tc>
                  <a:txBody>
                    <a:bodyPr/>
                    <a:lstStyle/>
                    <a:p>
                      <a:pPr algn="ctr"/>
                      <a:r>
                        <a:rPr lang="ru-RU" sz="20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Чтобы было красиво, радовало окружающих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Чтобы приятно было смотреть за окно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Чтобы птицам зимой было  не голодно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40839">
                <a:tc>
                  <a:txBody>
                    <a:bodyPr/>
                    <a:lstStyle/>
                    <a:p>
                      <a:pPr algn="ctr"/>
                      <a:r>
                        <a:rPr lang="ru-RU" sz="2000" kern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11чел.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8чел.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16чел.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8605"/>
            <a:ext cx="6615129" cy="57150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2. Зачем мы изменили жизнь дереву?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14546" y="273050"/>
            <a:ext cx="4500594" cy="5841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Анализ: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3714728"/>
            <a:ext cx="8186766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Заключение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 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 конце своей работы я хочу сказать, что создать что-то прекрасное и подарить окружающим  людям радость совсем не сложно. Окружающее пространство дает большой простор для творчества. Должно быть только желание.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8186766" cy="292895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Из полученных ответов мы видим, что изменения  с деревом понравились  ученикам и их родителям.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Проект учащихся заинтересовал и вызвал желание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участвововать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проекто-исследовательской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деятельности.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Проектная деятельность объединяет нас, учеников и родителей, для решения общих задач.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Как здорово, что родители нас понимают и помогают нам!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4" y="285728"/>
            <a:ext cx="6512511" cy="71438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Использованные  ресурсы: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457200" y="1285860"/>
            <a:ext cx="8186766" cy="50720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свободная энциклопедия [электронный ресурс] Режим доступа: http://ru.wikipedia.org/wiki/%D0%91%D1%83%D1%82%D1%8B%D0%BB%D0%B8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2.  Декоративно-прикладное искусство Режим доступа: 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baget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applied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arts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1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www.youtube.com/</a:t>
            </a:r>
            <a:r>
              <a:rPr lang="ru-RU" sz="31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watch</a:t>
            </a:r>
            <a:r>
              <a:rPr lang="ru-RU" sz="31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?</a:t>
            </a:r>
            <a:r>
              <a:rPr lang="en-US" sz="31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v</a:t>
            </a:r>
            <a:r>
              <a:rPr lang="ru-RU" sz="31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=</a:t>
            </a:r>
            <a:r>
              <a:rPr lang="en-US" sz="31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x</a:t>
            </a:r>
            <a:r>
              <a:rPr lang="ru-RU" sz="31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2</a:t>
            </a:r>
            <a:r>
              <a:rPr lang="en-US" sz="31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yWJZxIoCg</a:t>
            </a:r>
            <a:r>
              <a:rPr lang="ru-RU" sz="31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&amp;</a:t>
            </a:r>
            <a:r>
              <a:rPr lang="ru-RU" sz="31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feature=youtu.be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midd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info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tag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/поделки%20из%20пластиковых%20бутылок/</a:t>
            </a:r>
          </a:p>
          <a:p>
            <a:pPr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5. adalin.mospsy.ru/I 03 00/0209.shtm/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Соцопрос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3568851" y="273052"/>
            <a:ext cx="5214519" cy="5942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2971791" cy="5197493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б)Можно ли изменить жизнь дерева? Предложи как.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в) Какой материал можно использовать и где его взять?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Соцопрос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00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576410" y="1214422"/>
            <a:ext cx="3978143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003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4857752" y="1214422"/>
            <a:ext cx="3955450" cy="5398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14290"/>
            <a:ext cx="6512511" cy="571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Соцопрос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0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714349" y="783564"/>
            <a:ext cx="8001055" cy="5574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полученных ответов мы видим: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Старое дерево не нравится ученикам.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Все учащиеся  нашего класса предложили изменить дерево и тем самым продлить ему жизнь.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Большее количество ребят предложили дерево раскрасить в яркие цвета . 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Украсить  дерево цветами, бабочками.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Материал для  изготовления -  пластиковые бутылки.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2. Введение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357298"/>
            <a:ext cx="8229600" cy="378621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Сухое дерево в саду – это всегда печально. Но разве дерево обязательно должно быть плодоносящим? Сухие деревья – отличная основа поделки для сада. В любом случае, усилия направленные на украшения всегда приятнее, чем работа по разрушению. А как приятно  и радостно становиться на душе, в пасмурный, дождливый день, от «чуда-дерева» за окном, сделанного своими руками. Из обычных пластиковых бутылок можно сделать разнообразные поделки для дерева:  цветы, бабочки, пчелы, птицы и многое другое, тем самым подарить вторую жизнь сухому дереву.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1472" y="428604"/>
            <a:ext cx="8115328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Проблема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продлить  сухому дереву за окном класса жизнь.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Гипотеза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мы дадим дереву вторую жизнь, используя пластиковый материал.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5. Цель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 дать сухому дереву вторую жизнь.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Задачи 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1. Освоить методику работы с вторичным сырьем.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2. Вовлечь одноклассников  к  работе и творчеству 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3.Воспитывать  ответственность к природе.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4.Распостранение своего опыта   среди учащихся начального звена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143404" cy="7270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Этапы реализации проекта: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013-06-18 18.04.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70869" y="731838"/>
            <a:ext cx="3663086" cy="4894262"/>
          </a:xfrm>
          <a:ln w="38100">
            <a:solidFill>
              <a:schemeClr val="bg1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071546"/>
            <a:ext cx="4214842" cy="5214974"/>
          </a:xfrm>
        </p:spPr>
        <p:txBody>
          <a:bodyPr>
            <a:normAutofit/>
          </a:bodyPr>
          <a:lstStyle/>
          <a:p>
            <a:pPr algn="just"/>
            <a:r>
              <a:rPr lang="ru-RU" sz="2550" dirty="0" smtClean="0">
                <a:latin typeface="Times New Roman" pitchFamily="18" charset="0"/>
                <a:cs typeface="Times New Roman" pitchFamily="18" charset="0"/>
              </a:rPr>
              <a:t>            Все дерево поросло лишайниками и грибами,</a:t>
            </a:r>
          </a:p>
          <a:p>
            <a:pPr algn="just"/>
            <a:r>
              <a:rPr lang="ru-RU" sz="2550" dirty="0" smtClean="0">
                <a:latin typeface="Times New Roman" pitchFamily="18" charset="0"/>
                <a:cs typeface="Times New Roman" pitchFamily="18" charset="0"/>
              </a:rPr>
              <a:t> стало местом проживания различных насекомых (муравьи-древоточцы и др.) из-за чего стало трухлявым  и невзрачным. </a:t>
            </a:r>
          </a:p>
          <a:p>
            <a:pPr algn="just"/>
            <a:r>
              <a:rPr lang="ru-RU" sz="2550" dirty="0" smtClean="0">
                <a:latin typeface="Times New Roman" pitchFamily="18" charset="0"/>
                <a:cs typeface="Times New Roman" pitchFamily="18" charset="0"/>
              </a:rPr>
              <a:t>    Некоторые ветки могли в любой момент отвалиться и нанести травму человеку</a:t>
            </a:r>
            <a:endParaRPr lang="ru-RU" sz="25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473</TotalTime>
  <Words>1186</Words>
  <Application>Microsoft Office PowerPoint</Application>
  <PresentationFormat>Экран (4:3)</PresentationFormat>
  <Paragraphs>158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   ПРОЕКТНАЯ РАБОТА  «ДЕРЕВУ ВТОРУЮ ЖИЗНЬ» </vt:lpstr>
      <vt:lpstr>1.Соцопрос</vt:lpstr>
      <vt:lpstr>    Соцопрос</vt:lpstr>
      <vt:lpstr>Соцопрос</vt:lpstr>
      <vt:lpstr>Соцопрос</vt:lpstr>
      <vt:lpstr>Из полученных ответов мы видим:</vt:lpstr>
      <vt:lpstr>    2. Введение</vt:lpstr>
      <vt:lpstr>Слайд 8</vt:lpstr>
      <vt:lpstr>6. Этапы реализации проекта:</vt:lpstr>
      <vt:lpstr>  6.1. Знакомство с видами   ДЕКОРАТИВНО-ПРИКЛАДНОГО ИСКУССТВА.</vt:lpstr>
      <vt:lpstr>      6.2. Методика работы с пластиком</vt:lpstr>
      <vt:lpstr>6.3. Технологическая карта изготовления цветов из пластиковой бутылки.</vt:lpstr>
      <vt:lpstr>Слайд 13</vt:lpstr>
      <vt:lpstr>Слайд 14</vt:lpstr>
      <vt:lpstr>   12.Можно  соединять отдельные цветки в крупные соцветия.</vt:lpstr>
      <vt:lpstr>Наши изделия</vt:lpstr>
      <vt:lpstr>«Лилия»</vt:lpstr>
      <vt:lpstr>«Гусеница»</vt:lpstr>
      <vt:lpstr>«Поросенок»</vt:lpstr>
      <vt:lpstr>6.4. Подготовка дерева к декорированию</vt:lpstr>
      <vt:lpstr>Слайд 21</vt:lpstr>
      <vt:lpstr>Слайд 22</vt:lpstr>
      <vt:lpstr>Слайд 23</vt:lpstr>
      <vt:lpstr>Слайд 24</vt:lpstr>
      <vt:lpstr>8. Выводы</vt:lpstr>
      <vt:lpstr>Слайд 26</vt:lpstr>
      <vt:lpstr>                Анализ:</vt:lpstr>
      <vt:lpstr>      Использованные  ресурсы: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123</cp:lastModifiedBy>
  <cp:revision>48</cp:revision>
  <dcterms:created xsi:type="dcterms:W3CDTF">2013-12-02T10:02:02Z</dcterms:created>
  <dcterms:modified xsi:type="dcterms:W3CDTF">2014-09-27T18:20:56Z</dcterms:modified>
</cp:coreProperties>
</file>